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77" r:id="rId3"/>
    <p:sldId id="282" r:id="rId4"/>
    <p:sldId id="281" r:id="rId5"/>
    <p:sldId id="278" r:id="rId6"/>
    <p:sldId id="280" r:id="rId7"/>
    <p:sldId id="28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8547" autoAdjust="0"/>
  </p:normalViewPr>
  <p:slideViewPr>
    <p:cSldViewPr>
      <p:cViewPr>
        <p:scale>
          <a:sx n="50" d="100"/>
          <a:sy n="50" d="100"/>
        </p:scale>
        <p:origin x="-1962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164BB-BC74-4808-9138-8796A18B6802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11F0D-05AE-4C10-81AA-1FF4C60BA5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564904"/>
            <a:ext cx="8229600" cy="38610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Цифровые инструменты учебно-исследовательского проектирования по биологии на инфраструктурной платформе «Точка роста»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8334375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нс\Downloads\WhatsApp Image 2021-10-25 at 20.53.29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6032" y="0"/>
            <a:ext cx="5787968" cy="3429000"/>
          </a:xfrm>
          <a:prstGeom prst="rect">
            <a:avLst/>
          </a:prstGeom>
          <a:noFill/>
        </p:spPr>
      </p:pic>
      <p:pic>
        <p:nvPicPr>
          <p:cNvPr id="1027" name="Picture 3" descr="C:\Users\днс\Downloads\WhatsApp Image 2021-10-25 at 20.53.29 (1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3143249"/>
            <a:ext cx="5560451" cy="371475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0" y="428604"/>
            <a:ext cx="53009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/>
              <a:t>Кабинет биологии</a:t>
            </a:r>
            <a:endParaRPr lang="ru-RU" sz="4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Цифровая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лаборатория «</a:t>
            </a:r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Releon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dirty="0" smtClean="0"/>
          </a:p>
          <a:p>
            <a:r>
              <a:rPr lang="ru-RU" sz="2800" dirty="0" smtClean="0"/>
              <a:t>• </a:t>
            </a:r>
            <a:r>
              <a:rPr lang="ru-RU" sz="2800" dirty="0" err="1" smtClean="0"/>
              <a:t>Мультидатчики</a:t>
            </a:r>
            <a:r>
              <a:rPr lang="ru-RU" sz="2800" dirty="0" smtClean="0"/>
              <a:t> поставляются в форм-факторе стандартных измерительных устройств </a:t>
            </a:r>
            <a:r>
              <a:rPr lang="ru-RU" sz="2800" dirty="0" err="1" smtClean="0"/>
              <a:t>Relab</a:t>
            </a:r>
            <a:r>
              <a:rPr lang="ru-RU" sz="2800" dirty="0" smtClean="0"/>
              <a:t>, фактически содержат от двух до восьми датчиков внутри корпуса. Такой подход позволяет разместить в одном устройстве целый набор датчиков.</a:t>
            </a:r>
            <a:endParaRPr lang="ru-RU" sz="2800" dirty="0"/>
          </a:p>
        </p:txBody>
      </p:sp>
      <p:pic>
        <p:nvPicPr>
          <p:cNvPr id="10242" name="Picture 2" descr="https://im0-tub-ru.yandex.net/i?id=e2766999c394d816485fe783d578ddd7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4898" y="3090756"/>
            <a:ext cx="5299102" cy="3767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https://www.minobrkchr.ru/upload/iblock/13a/13af25220da93ff5942a5506cd83abb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0"/>
            <a:ext cx="3443182" cy="1152128"/>
          </a:xfrm>
          <a:prstGeom prst="rect">
            <a:avLst/>
          </a:prstGeom>
          <a:noFill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214824" cy="421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 b="3489"/>
          <a:stretch>
            <a:fillRect/>
          </a:stretch>
        </p:blipFill>
        <p:spPr bwMode="auto">
          <a:xfrm>
            <a:off x="4429124" y="3536157"/>
            <a:ext cx="4429124" cy="3321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143372" y="1000108"/>
            <a:ext cx="50006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Представленные решения позволяют проводить демонстрационные эксперименты, лабораторные и практические занятия по изучению физиологии человека, основных обменных процессов растений и животных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www.minobrkchr.ru/upload/iblock/13a/13af25220da93ff5942a5506cd83abb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0"/>
            <a:ext cx="3443182" cy="1152128"/>
          </a:xfrm>
          <a:prstGeom prst="rect">
            <a:avLst/>
          </a:prstGeom>
          <a:noFill/>
        </p:spPr>
      </p:pic>
      <p:pic>
        <p:nvPicPr>
          <p:cNvPr id="2051" name="Picture 3" descr="C:\Users\днс\Downloads\WhatsApp Image 2021-10-25 at 20.53.28 (4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0"/>
            <a:ext cx="3804055" cy="5072074"/>
          </a:xfrm>
          <a:prstGeom prst="rect">
            <a:avLst/>
          </a:prstGeom>
          <a:noFill/>
        </p:spPr>
      </p:pic>
      <p:pic>
        <p:nvPicPr>
          <p:cNvPr id="2054" name="Picture 6" descr="C:\Users\днс\Downloads\WhatsApp Image 2021-10-25 at 20.53.27 (1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214422"/>
            <a:ext cx="4232684" cy="564357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85720" y="542926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Цифровые лаборатории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«Физиология человека»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Picture 5" descr="https://www.minobrkchr.ru/upload/iblock/13a/13af25220da93ff5942a5506cd83abb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0"/>
            <a:ext cx="3443182" cy="1152128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285860"/>
            <a:ext cx="647905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image4.slideserve.com/1499138/slide25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75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TonyBars</dc:creator>
  <cp:lastModifiedBy>днс</cp:lastModifiedBy>
  <cp:revision>35</cp:revision>
  <dcterms:created xsi:type="dcterms:W3CDTF">2021-09-28T14:28:45Z</dcterms:created>
  <dcterms:modified xsi:type="dcterms:W3CDTF">2021-10-25T18:26:27Z</dcterms:modified>
</cp:coreProperties>
</file>